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71" r:id="rId4"/>
    <p:sldId id="257" r:id="rId5"/>
    <p:sldId id="310" r:id="rId6"/>
    <p:sldId id="272" r:id="rId7"/>
    <p:sldId id="275" r:id="rId8"/>
    <p:sldId id="273" r:id="rId9"/>
    <p:sldId id="302" r:id="rId10"/>
    <p:sldId id="325" r:id="rId11"/>
    <p:sldId id="328" r:id="rId12"/>
    <p:sldId id="329" r:id="rId13"/>
    <p:sldId id="330" r:id="rId14"/>
    <p:sldId id="331" r:id="rId15"/>
    <p:sldId id="338" r:id="rId16"/>
    <p:sldId id="333" r:id="rId17"/>
    <p:sldId id="334" r:id="rId18"/>
    <p:sldId id="339" r:id="rId19"/>
    <p:sldId id="335" r:id="rId20"/>
    <p:sldId id="263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9B8AED-6796-C513-1DA8-2B5BAECF55DF}" name="洲 鱼" initials="洲鱼" userId="b746303bd46b0d5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7B9C8-12B4-43CB-AC92-D5E75CB9A90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7B9C8-12B4-43CB-AC92-D5E75CB9A90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7B9C8-12B4-43CB-AC92-D5E75CB9A90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7B9C8-12B4-43CB-AC92-D5E75CB9A90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7B9C8-12B4-43CB-AC92-D5E75CB9A90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E45F8091-002E-42B2-8186-79B997AEE3B1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7B9C8-12B4-43CB-AC92-D5E75CB9A90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7B9C8-12B4-43CB-AC92-D5E75CB9A9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174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7B9C8-12B4-43CB-AC92-D5E75CB9A906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04899"/>
            <a:ext cx="9144000" cy="1509713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15400"/>
            <a:ext cx="9144000" cy="10469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694944"/>
            <a:ext cx="10516800" cy="55241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900"/>
            <a:ext cx="10515600" cy="8191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9413"/>
            <a:ext cx="10515600" cy="4527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Title"/>
          <p:cNvSpPr/>
          <p:nvPr>
            <p:custDataLst>
              <p:tags r:id="rId1"/>
            </p:custDataLst>
          </p:nvPr>
        </p:nvSpPr>
        <p:spPr>
          <a:xfrm>
            <a:off x="2972859" y="2943225"/>
            <a:ext cx="6989233" cy="738188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36000" rIns="36000" bIns="3600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kern="0" dirty="0">
              <a:solidFill>
                <a:schemeClr val="accent1"/>
              </a:solidFill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3075" y="2943225"/>
            <a:ext cx="6988800" cy="738000"/>
          </a:xfrm>
        </p:spPr>
        <p:txBody>
          <a:bodyPr anchor="ctr" anchorCtr="0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3155491" y="2679701"/>
            <a:ext cx="5764907" cy="956509"/>
          </a:xfrm>
          <a:prstGeom prst="parallelogram">
            <a:avLst>
              <a:gd name="adj" fmla="val 3055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numCol="1" rtlCol="0" anchor="ctr">
            <a:prstTxWarp prst="textPlain">
              <a:avLst/>
            </a:prstTxWarp>
          </a:bodyPr>
          <a:lstStyle/>
          <a:p>
            <a:pPr algn="ctr"/>
            <a:endParaRPr lang="zh-CN" altLang="en-US" sz="4800" b="1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781425" y="3689352"/>
            <a:ext cx="8410575" cy="336549"/>
          </a:xfrm>
          <a:prstGeom prst="parallelogram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solidFill>
                <a:schemeClr val="accent2">
                  <a:lumMod val="40000"/>
                  <a:lumOff val="60000"/>
                </a:schemeClr>
              </a:solidFill>
              <a:latin typeface="Bell MT" panose="02020503060305020303" pitchFamily="18" charset="0"/>
              <a:ea typeface="幼圆" panose="02010509060101010101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94342" y="2708729"/>
            <a:ext cx="4694918" cy="887829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743" y="884466"/>
            <a:ext cx="5638795" cy="78105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1079" y="1839684"/>
            <a:ext cx="5640512" cy="436517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1538" y="1839683"/>
            <a:ext cx="3932237" cy="436517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36628" y="365125"/>
            <a:ext cx="1317171" cy="5811838"/>
          </a:xfr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024257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" b="82068"/>
          <a:stretch>
            <a:fillRect/>
          </a:stretch>
        </p:blipFill>
        <p:spPr bwMode="auto">
          <a:xfrm>
            <a:off x="0" y="0"/>
            <a:ext cx="12192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723900"/>
            <a:ext cx="10515600" cy="8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649413"/>
            <a:ext cx="1051560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67F6-5DE1-4024-B447-9AA0403A693F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4CEBD-40CA-46E6-818A-6334265155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Webdings" panose="05030102010509060703" pitchFamily="18" charset="2"/>
        <a:buChar char="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2" Type="http://schemas.openxmlformats.org/officeDocument/2006/relationships/tags" Target="../tags/tag7.xml"/><Relationship Id="rId16" Type="http://schemas.openxmlformats.org/officeDocument/2006/relationships/image" Target="../media/image3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485775"/>
            <a:ext cx="9144000" cy="1812925"/>
          </a:xfrm>
        </p:spPr>
        <p:txBody>
          <a:bodyPr/>
          <a:lstStyle/>
          <a:p>
            <a:r>
              <a:rPr lang="zh-CN" altLang="zh-CN" dirty="0">
                <a:latin typeface="+mj-lt"/>
                <a:ea typeface="+mj-ea"/>
              </a:rPr>
              <a:t>基于</a:t>
            </a:r>
            <a:r>
              <a:rPr lang="en-US" altLang="zh-CN" dirty="0">
                <a:latin typeface="+mj-lt"/>
                <a:ea typeface="+mj-ea"/>
              </a:rPr>
              <a:t>JSP</a:t>
            </a:r>
            <a:r>
              <a:rPr lang="zh-CN" altLang="en-US" dirty="0">
                <a:latin typeface="+mj-lt"/>
                <a:ea typeface="+mj-ea"/>
              </a:rPr>
              <a:t>动漫论坛的设计与实现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天外来物动漫论坛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F9C5FF-C7CD-ADA3-CE58-A94F72B4DFBF}"/>
              </a:ext>
            </a:extLst>
          </p:cNvPr>
          <p:cNvSpPr txBox="1"/>
          <p:nvPr/>
        </p:nvSpPr>
        <p:spPr>
          <a:xfrm>
            <a:off x="3441940" y="3959524"/>
            <a:ext cx="5115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小组成员：鱼洲 申一健 赵冰阳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B18E04C-E11F-ADDB-8EE8-03FF18F60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0054"/>
            <a:ext cx="7743825" cy="36099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99242A-EA8E-452B-2850-6072BD9154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01266" y="747035"/>
            <a:ext cx="2366524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accent1"/>
                </a:solidFill>
                <a:ea typeface="黑体" panose="02010609060101010101" pitchFamily="49" charset="-122"/>
                <a:cs typeface="+mj-cs"/>
              </a:defRPr>
            </a:lvl1pPr>
            <a:lvl2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2pPr>
            <a:lvl3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3pPr>
            <a:lvl4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4pPr>
            <a:lvl5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latin typeface="+mj-lt"/>
                <a:ea typeface="+mj-ea"/>
              </a:rPr>
              <a:t>登录功能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FF030F-3BA5-FAC8-7003-D4704F701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254" y="943434"/>
            <a:ext cx="4793078" cy="33335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C68FE17-96D5-A42E-F1B7-BE2030A6E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70502" y="750498"/>
            <a:ext cx="5221498" cy="3371411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7B6483-7D0C-F5FA-85A9-302A65DD0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243"/>
            <a:ext cx="6976311" cy="57972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99242A-EA8E-452B-2850-6072BD9154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463" y="405442"/>
            <a:ext cx="2366524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accent1"/>
                </a:solidFill>
                <a:ea typeface="黑体" panose="02010609060101010101" pitchFamily="49" charset="-122"/>
                <a:cs typeface="+mj-cs"/>
              </a:defRPr>
            </a:lvl1pPr>
            <a:lvl2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2pPr>
            <a:lvl3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3pPr>
            <a:lvl4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4pPr>
            <a:lvl5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latin typeface="+mj-lt"/>
                <a:ea typeface="+mj-ea"/>
              </a:rPr>
              <a:t>注册功能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0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6EFD41-B811-7710-DFBC-A8AF6A3AA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74319" y="1341429"/>
            <a:ext cx="4894036" cy="3511276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99242A-EA8E-452B-2850-6072BD9154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3252" y="373358"/>
            <a:ext cx="2366524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accent1"/>
                </a:solidFill>
                <a:ea typeface="黑体" panose="02010609060101010101" pitchFamily="49" charset="-122"/>
                <a:cs typeface="+mj-cs"/>
              </a:defRPr>
            </a:lvl1pPr>
            <a:lvl2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2pPr>
            <a:lvl3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3pPr>
            <a:lvl4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4pPr>
            <a:lvl5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latin typeface="+mj-lt"/>
                <a:ea typeface="+mj-ea"/>
              </a:rPr>
              <a:t>评论功能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0FFB9-C9FF-1784-0F9C-559316955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5"/>
            <a:ext cx="6877050" cy="5800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3726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EE1BB22-13E6-C3F0-3680-41970404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7954"/>
            <a:ext cx="8210550" cy="46005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99242A-EA8E-452B-2850-6072BD9154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62220" y="565863"/>
            <a:ext cx="2366524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accent1"/>
                </a:solidFill>
                <a:ea typeface="黑体" panose="02010609060101010101" pitchFamily="49" charset="-122"/>
                <a:cs typeface="+mj-cs"/>
              </a:defRPr>
            </a:lvl1pPr>
            <a:lvl2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2pPr>
            <a:lvl3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3pPr>
            <a:lvl4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4pPr>
            <a:lvl5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latin typeface="+mj-lt"/>
                <a:ea typeface="+mj-ea"/>
              </a:rPr>
              <a:t>发贴功能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F0676E-2F3C-3DB4-F07D-7054355CE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83500" y="543680"/>
            <a:ext cx="4508500" cy="422582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001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94CFCF6-FA4E-5C89-4EF8-78CD28CBA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346"/>
            <a:ext cx="9095489" cy="56705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99242A-EA8E-452B-2850-6072BD9154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3517" y="293298"/>
            <a:ext cx="6630243" cy="91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accent1"/>
                </a:solidFill>
                <a:ea typeface="黑体" panose="02010609060101010101" pitchFamily="49" charset="-122"/>
                <a:cs typeface="+mj-cs"/>
              </a:defRPr>
            </a:lvl1pPr>
            <a:lvl2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2pPr>
            <a:lvl3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3pPr>
            <a:lvl4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4pPr>
            <a:lvl5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latin typeface="+mj-lt"/>
                <a:ea typeface="+mj-ea"/>
              </a:rPr>
              <a:t>后台管理功能（动漫的增加与删除）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FC2274DE-4DC2-AD3B-C016-BE5DA1C75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4" y="1138687"/>
            <a:ext cx="6021721" cy="191953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8545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Number"/>
          <p:cNvSpPr/>
          <p:nvPr>
            <p:custDataLst>
              <p:tags r:id="rId2"/>
            </p:custDataLst>
          </p:nvPr>
        </p:nvSpPr>
        <p:spPr>
          <a:xfrm>
            <a:off x="2527301" y="2989169"/>
            <a:ext cx="646113" cy="6461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72000" rIns="0" bIns="0" anchor="ctr">
            <a:normAutofit fontScale="87500" lnSpcReduction="1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系统展示</a:t>
            </a:r>
          </a:p>
        </p:txBody>
      </p:sp>
      <p:pic>
        <p:nvPicPr>
          <p:cNvPr id="2" name="图片 1" descr="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905" y="1348740"/>
            <a:ext cx="2339975" cy="15944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44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D1AA29C-6586-FBCF-893D-B9F21F40E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562" y="697773"/>
            <a:ext cx="10515600" cy="55023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593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467426E-C056-B5A9-76D5-DEECEBACD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189" y="762515"/>
            <a:ext cx="10515600" cy="549363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79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7FF6E-BCB6-1E14-BADB-7EFDD583C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47D6518-C290-B320-8550-41ADACCA2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74" y="605684"/>
            <a:ext cx="10515600" cy="54449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954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B7994-9EF5-C67C-2A18-B29EF0CA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5270DF-8C27-9E00-764C-FD700DED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9" y="667902"/>
            <a:ext cx="11050438" cy="5773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77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73465" y="857251"/>
            <a:ext cx="205581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ebdings" panose="05030102010509060703" pitchFamily="18" charset="2"/>
              <a:buChar char="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A1BBEE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latin typeface="+mj-lt"/>
                <a:ea typeface="+mj-ea"/>
                <a:cs typeface="+mj-cs"/>
              </a:rPr>
              <a:t>目录</a:t>
            </a:r>
          </a:p>
        </p:txBody>
      </p:sp>
      <p:sp>
        <p:nvSpPr>
          <p:cNvPr id="17" name="MH_Entry_1"/>
          <p:cNvSpPr/>
          <p:nvPr>
            <p:custDataLst>
              <p:tags r:id="rId3"/>
            </p:custDataLst>
          </p:nvPr>
        </p:nvSpPr>
        <p:spPr>
          <a:xfrm>
            <a:off x="5608955" y="2327910"/>
            <a:ext cx="3372485" cy="415925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36000" rIns="36000" bIns="3600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</a:rPr>
              <a:t>项目</a:t>
            </a:r>
            <a:r>
              <a:rPr lang="zh-CN" altLang="en-US" sz="2000" kern="0" dirty="0">
                <a:solidFill>
                  <a:schemeClr val="bg1"/>
                </a:solidFill>
                <a:latin typeface="+mn-lt"/>
                <a:ea typeface="+mn-ea"/>
              </a:rPr>
              <a:t>简介</a:t>
            </a:r>
            <a:endParaRPr lang="en-US" altLang="zh-CN" sz="20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5" name="MH_Number_1"/>
          <p:cNvSpPr/>
          <p:nvPr>
            <p:custDataLst>
              <p:tags r:id="rId4"/>
            </p:custDataLst>
          </p:nvPr>
        </p:nvSpPr>
        <p:spPr>
          <a:xfrm>
            <a:off x="5306060" y="2352675"/>
            <a:ext cx="363220" cy="36322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" name="MH_Entry_2"/>
          <p:cNvSpPr/>
          <p:nvPr>
            <p:custDataLst>
              <p:tags r:id="rId5"/>
            </p:custDataLst>
          </p:nvPr>
        </p:nvSpPr>
        <p:spPr>
          <a:xfrm>
            <a:off x="5608955" y="3019425"/>
            <a:ext cx="3372485" cy="415925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36000" rIns="36000" bIns="3600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+mn-lt"/>
                <a:ea typeface="+mn-ea"/>
              </a:rPr>
              <a:t>系统设计</a:t>
            </a:r>
          </a:p>
        </p:txBody>
      </p:sp>
      <p:sp>
        <p:nvSpPr>
          <p:cNvPr id="29" name="MH_Number_2"/>
          <p:cNvSpPr/>
          <p:nvPr>
            <p:custDataLst>
              <p:tags r:id="rId6"/>
            </p:custDataLst>
          </p:nvPr>
        </p:nvSpPr>
        <p:spPr>
          <a:xfrm>
            <a:off x="5306060" y="3048000"/>
            <a:ext cx="363220" cy="36322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2" name="MH_Entry_3"/>
          <p:cNvSpPr/>
          <p:nvPr>
            <p:custDataLst>
              <p:tags r:id="rId7"/>
            </p:custDataLst>
          </p:nvPr>
        </p:nvSpPr>
        <p:spPr>
          <a:xfrm>
            <a:off x="5608955" y="3712845"/>
            <a:ext cx="3373120" cy="415925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36000" rIns="36000" bIns="3600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</a:rPr>
              <a:t>功能介绍</a:t>
            </a:r>
            <a:endParaRPr lang="zh-CN" altLang="en-US" sz="20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5" name="MH_Number_3"/>
          <p:cNvSpPr/>
          <p:nvPr>
            <p:custDataLst>
              <p:tags r:id="rId8"/>
            </p:custDataLst>
          </p:nvPr>
        </p:nvSpPr>
        <p:spPr>
          <a:xfrm>
            <a:off x="5306060" y="3738880"/>
            <a:ext cx="363220" cy="36385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6" name="MH_Entry_4"/>
          <p:cNvSpPr/>
          <p:nvPr>
            <p:custDataLst>
              <p:tags r:id="rId9"/>
            </p:custDataLst>
          </p:nvPr>
        </p:nvSpPr>
        <p:spPr>
          <a:xfrm>
            <a:off x="5608955" y="4380865"/>
            <a:ext cx="3372485" cy="415925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36000" rIns="36000" bIns="3600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+mn-lt"/>
                <a:ea typeface="+mn-ea"/>
              </a:rPr>
              <a:t>系统展示</a:t>
            </a:r>
            <a:endParaRPr lang="en-US" altLang="zh-CN" sz="20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7" name="MH_Number_4"/>
          <p:cNvSpPr/>
          <p:nvPr>
            <p:custDataLst>
              <p:tags r:id="rId10"/>
            </p:custDataLst>
          </p:nvPr>
        </p:nvSpPr>
        <p:spPr>
          <a:xfrm>
            <a:off x="5306060" y="4433570"/>
            <a:ext cx="363220" cy="36322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+mn-lt"/>
                <a:ea typeface="+mn-ea"/>
              </a:rPr>
              <a:t>4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" name="MH_Entry_5"/>
          <p:cNvSpPr/>
          <p:nvPr>
            <p:custDataLst>
              <p:tags r:id="rId11"/>
            </p:custDataLst>
          </p:nvPr>
        </p:nvSpPr>
        <p:spPr>
          <a:xfrm>
            <a:off x="5608955" y="5099685"/>
            <a:ext cx="3373120" cy="415925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36000" rIns="36000" bIns="3600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</a:rPr>
              <a:t>谢谢</a:t>
            </a:r>
            <a:endParaRPr lang="zh-CN" altLang="en-US" sz="20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9" name="MH_Number_5"/>
          <p:cNvSpPr/>
          <p:nvPr>
            <p:custDataLst>
              <p:tags r:id="rId12"/>
            </p:custDataLst>
          </p:nvPr>
        </p:nvSpPr>
        <p:spPr>
          <a:xfrm>
            <a:off x="5306060" y="5125720"/>
            <a:ext cx="363220" cy="36385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5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2" name="MH_Others_1"/>
          <p:cNvSpPr txBox="1"/>
          <p:nvPr>
            <p:custDataLst>
              <p:tags r:id="rId13"/>
            </p:custDataLst>
          </p:nvPr>
        </p:nvSpPr>
        <p:spPr>
          <a:xfrm>
            <a:off x="1852930" y="1231265"/>
            <a:ext cx="3139440" cy="1332230"/>
          </a:xfrm>
          <a:prstGeom prst="rect">
            <a:avLst/>
          </a:prstGeom>
          <a:noFill/>
        </p:spPr>
        <p:txBody>
          <a:bodyPr anchor="ctr">
            <a:normAutofit fontScale="87500" lnSpcReduction="10000"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spc="400" dirty="0">
                <a:solidFill>
                  <a:schemeClr val="accent1"/>
                </a:solidFill>
                <a:latin typeface="+mn-lt"/>
                <a:ea typeface="+mn-ea"/>
              </a:rPr>
              <a:t>C</a:t>
            </a:r>
            <a:r>
              <a:rPr lang="en-US" altLang="zh-CN" sz="2800" spc="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</a:rPr>
              <a:t>ONTENTS</a:t>
            </a:r>
            <a:endParaRPr lang="zh-CN" altLang="en-US" sz="5400" spc="4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6" name="图片 45" descr="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050" y="4584700"/>
            <a:ext cx="2230755" cy="22199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+mj-lt"/>
                <a:ea typeface="+mj-ea"/>
              </a:rPr>
              <a:t>谢谢</a:t>
            </a: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675" y="1799590"/>
            <a:ext cx="2045335" cy="1889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Number"/>
          <p:cNvSpPr/>
          <p:nvPr>
            <p:custDataLst>
              <p:tags r:id="rId2"/>
            </p:custDataLst>
          </p:nvPr>
        </p:nvSpPr>
        <p:spPr>
          <a:xfrm>
            <a:off x="2527301" y="2989169"/>
            <a:ext cx="646113" cy="6461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72000" rIns="0" bIns="0" anchor="ctr">
            <a:normAutofit fontScale="87500" lnSpcReduction="1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项目简介</a:t>
            </a:r>
            <a:endParaRPr lang="en-US" altLang="zh-CN" dirty="0">
              <a:latin typeface="+mj-lt"/>
              <a:ea typeface="+mj-ea"/>
            </a:endParaRPr>
          </a:p>
        </p:txBody>
      </p:sp>
      <p:pic>
        <p:nvPicPr>
          <p:cNvPr id="2" name="图片 1" descr="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7065" y="4200525"/>
            <a:ext cx="1976755" cy="22491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项目介绍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75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</a:rPr>
              <a:t>本项目实现了一个简单的动漫论坛网页。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</a:rPr>
              <a:t>分为前端和后台两部分。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</a:rPr>
              <a:t>前端实现了简单的登录注册、评论、发帖交流、改删信息、关键词搜索等功能；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</a:rPr>
              <a:t>后台实现了简单的管理功能，可以对用户、动漫增加和删除，以及对用户评论、帖子删除等功能。</a:t>
            </a:r>
            <a:endParaRPr lang="en-US" altLang="zh-CN" dirty="0">
              <a:latin typeface="+mn-lt"/>
              <a:ea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开发环境及技术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开发环境：</a:t>
            </a:r>
          </a:p>
          <a:p>
            <a:pPr lvl="3"/>
            <a:r>
              <a:rPr lang="en-US" altLang="zh-CN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操作系统：</a:t>
            </a:r>
            <a:r>
              <a:rPr lang="en-US" altLang="zh-CN" sz="2000" dirty="0">
                <a:sym typeface="+mn-ea"/>
              </a:rPr>
              <a:t>Windows 11</a:t>
            </a:r>
            <a:endParaRPr lang="en-US" altLang="zh-CN" sz="2000" dirty="0"/>
          </a:p>
          <a:p>
            <a:pPr lvl="3"/>
            <a:r>
              <a:rPr lang="zh-CN" altLang="en-US" sz="2000" dirty="0">
                <a:sym typeface="+mn-ea"/>
              </a:rPr>
              <a:t> 数据库：</a:t>
            </a:r>
            <a:r>
              <a:rPr lang="en-US" altLang="zh-CN" sz="2000" dirty="0">
                <a:sym typeface="+mn-ea"/>
              </a:rPr>
              <a:t>MySQL</a:t>
            </a:r>
            <a:endParaRPr lang="en-US" altLang="zh-CN" sz="2000" dirty="0"/>
          </a:p>
          <a:p>
            <a:pPr lvl="3"/>
            <a:r>
              <a:rPr lang="en-US" altLang="zh-CN" sz="2000" dirty="0"/>
              <a:t> Eclipse</a:t>
            </a:r>
            <a:r>
              <a:rPr lang="zh-CN" altLang="en-US" sz="2000" dirty="0"/>
              <a:t>、</a:t>
            </a:r>
            <a:r>
              <a:rPr lang="en-US" altLang="zh-CN" sz="2000" dirty="0">
                <a:sym typeface="+mn-ea"/>
              </a:rPr>
              <a:t>Tomcat</a:t>
            </a:r>
            <a:r>
              <a:rPr lang="zh-CN" altLang="en-US" sz="2000" dirty="0">
                <a:sym typeface="+mn-ea"/>
              </a:rPr>
              <a:t>服务器、</a:t>
            </a:r>
            <a:r>
              <a:rPr lang="en-US" altLang="zh-CN" sz="2000" dirty="0">
                <a:sym typeface="+mn-ea"/>
              </a:rPr>
              <a:t>JDK</a:t>
            </a:r>
            <a:endParaRPr lang="zh-CN" altLang="en-US" sz="2000" dirty="0">
              <a:sym typeface="+mn-ea"/>
            </a:endParaRPr>
          </a:p>
          <a:p>
            <a:r>
              <a:rPr lang="zh-CN" altLang="en-US" sz="2000" dirty="0"/>
              <a:t>相关技术：</a:t>
            </a:r>
          </a:p>
          <a:p>
            <a:pPr lvl="3"/>
            <a:r>
              <a:rPr lang="en-US" altLang="zh-CN" sz="2000" dirty="0"/>
              <a:t> JSP</a:t>
            </a:r>
            <a:r>
              <a:rPr lang="zh-CN" altLang="en-US" sz="2000" dirty="0"/>
              <a:t>、</a:t>
            </a:r>
            <a:r>
              <a:rPr lang="en-US" altLang="zh-CN" sz="2000" dirty="0"/>
              <a:t>Servlet</a:t>
            </a:r>
            <a:r>
              <a:rPr lang="zh-CN" altLang="en-US" sz="2000" dirty="0"/>
              <a:t>技术</a:t>
            </a:r>
          </a:p>
          <a:p>
            <a:pPr lvl="3"/>
            <a:r>
              <a:rPr lang="zh-CN" altLang="en-US" sz="2000" dirty="0"/>
              <a:t> </a:t>
            </a:r>
            <a:r>
              <a:rPr lang="en-US" altLang="zh-CN" sz="2000" dirty="0"/>
              <a:t>JDBC</a:t>
            </a:r>
            <a:r>
              <a:rPr lang="zh-CN" altLang="en-US" sz="2000" dirty="0"/>
              <a:t>技术</a:t>
            </a:r>
          </a:p>
          <a:p>
            <a:pPr lvl="3"/>
            <a:r>
              <a:rPr lang="zh-CN" altLang="en-US" sz="2000" dirty="0"/>
              <a:t> </a:t>
            </a:r>
            <a:r>
              <a:rPr lang="en-US" altLang="zh-CN" sz="2000" dirty="0"/>
              <a:t>bootstrap</a:t>
            </a:r>
            <a:r>
              <a:rPr lang="zh-CN" altLang="en-US" sz="2000" dirty="0"/>
              <a:t>框架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Number"/>
          <p:cNvSpPr/>
          <p:nvPr>
            <p:custDataLst>
              <p:tags r:id="rId2"/>
            </p:custDataLst>
          </p:nvPr>
        </p:nvSpPr>
        <p:spPr>
          <a:xfrm>
            <a:off x="2527301" y="2989169"/>
            <a:ext cx="646113" cy="6461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72000" rIns="0" bIns="0" anchor="ctr">
            <a:normAutofit fontScale="87500" lnSpcReduction="1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系统设计</a:t>
            </a:r>
          </a:p>
        </p:txBody>
      </p:sp>
      <p:pic>
        <p:nvPicPr>
          <p:cNvPr id="2" name="图片 1" descr="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890" y="4284980"/>
            <a:ext cx="2170430" cy="2141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788382" y="875372"/>
            <a:ext cx="2366524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accent1"/>
                </a:solidFill>
                <a:ea typeface="黑体" panose="02010609060101010101" pitchFamily="49" charset="-122"/>
                <a:cs typeface="+mj-cs"/>
              </a:defRPr>
            </a:lvl1pPr>
            <a:lvl2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2pPr>
            <a:lvl3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3pPr>
            <a:lvl4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4pPr>
            <a:lvl5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latin typeface="+mj-lt"/>
                <a:ea typeface="+mj-ea"/>
              </a:rPr>
              <a:t>数据库设计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DD76D4-EC0C-C885-31FF-DD3F7C56C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4" y="1628306"/>
            <a:ext cx="5619750" cy="3724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1B3CA6-22E4-8FAB-5DF9-B08DD3631F2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443223" y="755056"/>
            <a:ext cx="2518923" cy="76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 fontScale="92500"/>
          </a:bodyPr>
          <a:lstStyle>
            <a:lvl1pPr>
              <a:lnSpc>
                <a:spcPct val="90000"/>
              </a:lnSpc>
              <a:defRPr sz="3200" baseline="0">
                <a:solidFill>
                  <a:schemeClr val="accent1"/>
                </a:solidFill>
                <a:ea typeface="黑体" panose="02010609060101010101" pitchFamily="49" charset="-122"/>
                <a:cs typeface="+mj-cs"/>
              </a:defRPr>
            </a:lvl1pPr>
            <a:lvl2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2pPr>
            <a:lvl3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3pPr>
            <a:lvl4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4pPr>
            <a:lvl5pPr>
              <a:lnSpc>
                <a:spcPct val="90000"/>
              </a:lnSpc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ea typeface="黑体" panose="02010609060101010101" pitchFamily="49" charset="-122"/>
              </a:defRPr>
            </a:lvl9pPr>
          </a:lstStyle>
          <a:p>
            <a:r>
              <a:rPr lang="zh-CN" altLang="en-US" dirty="0">
                <a:latin typeface="+mj-lt"/>
                <a:ea typeface="+mj-ea"/>
              </a:rPr>
              <a:t>代码结构设计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4EF016-F005-44D8-8F0E-CB34ABEE3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68" y="1607634"/>
            <a:ext cx="3711742" cy="389280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D60ECDDC-B63F-5924-31FF-69873D55899C}"/>
              </a:ext>
            </a:extLst>
          </p:cNvPr>
          <p:cNvGrpSpPr/>
          <p:nvPr/>
        </p:nvGrpSpPr>
        <p:grpSpPr>
          <a:xfrm>
            <a:off x="8876581" y="862642"/>
            <a:ext cx="2838091" cy="1587260"/>
            <a:chOff x="8876581" y="862642"/>
            <a:chExt cx="2838091" cy="158726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9808EC5-3539-BDB7-D7AA-4B2B2C7AB90E}"/>
                </a:ext>
              </a:extLst>
            </p:cNvPr>
            <p:cNvSpPr/>
            <p:nvPr/>
          </p:nvSpPr>
          <p:spPr>
            <a:xfrm>
              <a:off x="9903125" y="862642"/>
              <a:ext cx="1811547" cy="638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存放各个</a:t>
              </a:r>
              <a:r>
                <a:rPr lang="en-US" altLang="zh-CN" dirty="0">
                  <a:solidFill>
                    <a:schemeClr val="tx1">
                      <a:lumMod val="50000"/>
                    </a:schemeClr>
                  </a:solidFill>
                </a:rPr>
                <a:t>Servlet</a:t>
              </a:r>
              <a:endParaRPr lang="zh-CN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5765E1A-0EA3-D3AB-8930-543CA22B8144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8876581" y="1181819"/>
              <a:ext cx="1026544" cy="12680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58F72D8-C4CF-8659-2300-52B0A96810BB}"/>
              </a:ext>
            </a:extLst>
          </p:cNvPr>
          <p:cNvGrpSpPr/>
          <p:nvPr/>
        </p:nvGrpSpPr>
        <p:grpSpPr>
          <a:xfrm>
            <a:off x="8876580" y="1587261"/>
            <a:ext cx="2938731" cy="1173192"/>
            <a:chOff x="7878792" y="561099"/>
            <a:chExt cx="3256719" cy="1149806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065FC1D3-022E-53B0-0412-FD19DCDD270F}"/>
                </a:ext>
              </a:extLst>
            </p:cNvPr>
            <p:cNvSpPr/>
            <p:nvPr/>
          </p:nvSpPr>
          <p:spPr>
            <a:xfrm>
              <a:off x="9323965" y="561099"/>
              <a:ext cx="1811546" cy="9821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50000"/>
                    </a:schemeClr>
                  </a:solidFill>
                </a:rPr>
                <a:t> Java Bean</a:t>
              </a:r>
              <a:r>
                <a:rPr lang="zh-CN" altLang="en-US" sz="1400" dirty="0">
                  <a:solidFill>
                    <a:schemeClr val="tx1">
                      <a:lumMod val="50000"/>
                    </a:schemeClr>
                  </a:solidFill>
                </a:rPr>
                <a:t>封装数据，管理对象的属性</a:t>
              </a:r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。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C9B64E0-05E9-A0BB-6866-48A9B75CD4A0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7878792" y="1052184"/>
              <a:ext cx="1445173" cy="658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88B504B-9789-FAD8-83A2-396482CA41B8}"/>
              </a:ext>
            </a:extLst>
          </p:cNvPr>
          <p:cNvGrpSpPr/>
          <p:nvPr/>
        </p:nvGrpSpPr>
        <p:grpSpPr>
          <a:xfrm>
            <a:off x="8790317" y="2878347"/>
            <a:ext cx="3145767" cy="638354"/>
            <a:chOff x="8568905" y="862642"/>
            <a:chExt cx="3145767" cy="638354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6BB127B-4F06-B4E1-FA49-A8098B2A9A06}"/>
                </a:ext>
              </a:extLst>
            </p:cNvPr>
            <p:cNvSpPr/>
            <p:nvPr/>
          </p:nvSpPr>
          <p:spPr>
            <a:xfrm>
              <a:off x="9903125" y="862642"/>
              <a:ext cx="1811547" cy="638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0" i="0" dirty="0">
                  <a:solidFill>
                    <a:srgbClr val="4F4F4F"/>
                  </a:solidFill>
                  <a:effectLst/>
                  <a:latin typeface="-apple-system"/>
                </a:rPr>
                <a:t>操作数据库的接口</a:t>
              </a:r>
              <a:r>
                <a:rPr lang="zh-CN" altLang="en-US" sz="1400" b="1" i="0" dirty="0">
                  <a:solidFill>
                    <a:srgbClr val="4F4F4F"/>
                  </a:solidFill>
                  <a:effectLst/>
                  <a:latin typeface="-apple-system"/>
                </a:rPr>
                <a:t>（访问数据库层）</a:t>
              </a:r>
              <a:endParaRPr lang="zh-CN" alt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B740BFE-CA50-9330-D7F3-F1352D31FCBD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 flipV="1">
              <a:off x="8568905" y="1038046"/>
              <a:ext cx="1334220" cy="143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9A009F0-170B-31A7-DBE0-496F9954C742}"/>
              </a:ext>
            </a:extLst>
          </p:cNvPr>
          <p:cNvGrpSpPr/>
          <p:nvPr/>
        </p:nvGrpSpPr>
        <p:grpSpPr>
          <a:xfrm>
            <a:off x="8712679" y="3303917"/>
            <a:ext cx="3341299" cy="1270958"/>
            <a:chOff x="8373373" y="230038"/>
            <a:chExt cx="3341299" cy="1270958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D5DD4242-9D94-34FB-0FDC-63876155E89D}"/>
                </a:ext>
              </a:extLst>
            </p:cNvPr>
            <p:cNvSpPr/>
            <p:nvPr/>
          </p:nvSpPr>
          <p:spPr>
            <a:xfrm>
              <a:off x="9903125" y="862642"/>
              <a:ext cx="1811547" cy="638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4F4F4F"/>
                  </a:solidFill>
                  <a:latin typeface="-apple-system"/>
                </a:rPr>
                <a:t>连接数据库的工具类</a:t>
              </a:r>
              <a:endParaRPr lang="zh-CN" alt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1C3A2EA-B989-2BBD-879D-2E5D4E2F1B7E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8373373" y="230038"/>
              <a:ext cx="1529752" cy="9517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1F29E6E-2348-7DCD-B959-33D2FADE353E}"/>
              </a:ext>
            </a:extLst>
          </p:cNvPr>
          <p:cNvGrpSpPr/>
          <p:nvPr/>
        </p:nvGrpSpPr>
        <p:grpSpPr>
          <a:xfrm>
            <a:off x="8911087" y="4885427"/>
            <a:ext cx="3203275" cy="638354"/>
            <a:chOff x="8537275" y="2717322"/>
            <a:chExt cx="3203275" cy="638354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E92FEFE-8CC5-BBFB-3754-8F73F9DD002A}"/>
                </a:ext>
              </a:extLst>
            </p:cNvPr>
            <p:cNvSpPr/>
            <p:nvPr/>
          </p:nvSpPr>
          <p:spPr>
            <a:xfrm>
              <a:off x="9929003" y="2717322"/>
              <a:ext cx="1811547" cy="6383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0" i="0" dirty="0">
                  <a:solidFill>
                    <a:srgbClr val="4F4F4F"/>
                  </a:solidFill>
                  <a:effectLst/>
                  <a:latin typeface="-apple-system"/>
                </a:rPr>
                <a:t>前端展示页面</a:t>
              </a:r>
              <a:endParaRPr lang="zh-CN" alt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4C2280C-FD06-1323-B747-02D28C10B543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8537275" y="3036499"/>
              <a:ext cx="1391728" cy="143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Number"/>
          <p:cNvSpPr/>
          <p:nvPr>
            <p:custDataLst>
              <p:tags r:id="rId2"/>
            </p:custDataLst>
          </p:nvPr>
        </p:nvSpPr>
        <p:spPr>
          <a:xfrm>
            <a:off x="2527301" y="2989169"/>
            <a:ext cx="646113" cy="6461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72000" rIns="0" bIns="0" anchor="ctr">
            <a:normAutofit fontScale="87500" lnSpcReduction="1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功能介绍</a:t>
            </a:r>
          </a:p>
        </p:txBody>
      </p:sp>
      <p:pic>
        <p:nvPicPr>
          <p:cNvPr id="2" name="图片 1" descr="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905" y="1348740"/>
            <a:ext cx="2339975" cy="1594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功能结构图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CE491DB-2366-4BFE-5F23-F1F82007F5A0}"/>
              </a:ext>
            </a:extLst>
          </p:cNvPr>
          <p:cNvGrpSpPr/>
          <p:nvPr/>
        </p:nvGrpSpPr>
        <p:grpSpPr>
          <a:xfrm>
            <a:off x="796505" y="1431984"/>
            <a:ext cx="9313653" cy="4451232"/>
            <a:chOff x="796505" y="1431984"/>
            <a:chExt cx="9313653" cy="445123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EBF2B3A6-8CF0-E208-CFC4-3F726A79B3D3}"/>
                </a:ext>
              </a:extLst>
            </p:cNvPr>
            <p:cNvSpPr/>
            <p:nvPr/>
          </p:nvSpPr>
          <p:spPr>
            <a:xfrm>
              <a:off x="4140679" y="1431984"/>
              <a:ext cx="2147977" cy="5175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动漫论坛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6E7636C-48BC-5BC9-637C-C27B5AAFF99E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5214668" y="1949569"/>
              <a:ext cx="0" cy="517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606AED8-8925-37FA-7688-56E3B2C55F72}"/>
                </a:ext>
              </a:extLst>
            </p:cNvPr>
            <p:cNvCxnSpPr>
              <a:cxnSpLocks/>
            </p:cNvCxnSpPr>
            <p:nvPr/>
          </p:nvCxnSpPr>
          <p:spPr>
            <a:xfrm>
              <a:off x="5201729" y="2467155"/>
              <a:ext cx="24671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0C3A743-A0FD-90F0-6BB4-3C21022DE3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7651632" y="2475782"/>
              <a:ext cx="401126" cy="56071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914F349-6AE5-6F38-46E1-FF0F8D6920B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flipH="1">
              <a:off x="2829465" y="2449903"/>
              <a:ext cx="457200" cy="6268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5964C0E-BE25-569A-EC96-E90EBE6EDA99}"/>
                </a:ext>
              </a:extLst>
            </p:cNvPr>
            <p:cNvSpPr/>
            <p:nvPr/>
          </p:nvSpPr>
          <p:spPr>
            <a:xfrm>
              <a:off x="5995358" y="3036499"/>
              <a:ext cx="4114800" cy="7159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后台模块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5B879614-AB1C-C481-A5FC-2A34925D4F56}"/>
                </a:ext>
              </a:extLst>
            </p:cNvPr>
            <p:cNvSpPr/>
            <p:nvPr/>
          </p:nvSpPr>
          <p:spPr>
            <a:xfrm>
              <a:off x="948907" y="3076755"/>
              <a:ext cx="3761116" cy="7159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前端模块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2598B81-0E0B-E7C0-3967-99ADE800F73E}"/>
                </a:ext>
              </a:extLst>
            </p:cNvPr>
            <p:cNvSpPr/>
            <p:nvPr/>
          </p:nvSpPr>
          <p:spPr>
            <a:xfrm>
              <a:off x="796505" y="4494363"/>
              <a:ext cx="669985" cy="135722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登录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8AECCDC-B43A-5B8D-094C-B7A4A018F55C}"/>
                </a:ext>
              </a:extLst>
            </p:cNvPr>
            <p:cNvSpPr/>
            <p:nvPr/>
          </p:nvSpPr>
          <p:spPr>
            <a:xfrm>
              <a:off x="1699402" y="4494363"/>
              <a:ext cx="669985" cy="138885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注册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9DDCDF7A-E124-6A2A-AF26-0D2FCCCBA841}"/>
                </a:ext>
              </a:extLst>
            </p:cNvPr>
            <p:cNvSpPr/>
            <p:nvPr/>
          </p:nvSpPr>
          <p:spPr>
            <a:xfrm>
              <a:off x="2498785" y="4488611"/>
              <a:ext cx="669985" cy="135722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评论动漫</a:t>
              </a: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0202E382-A391-7000-DDA8-2A76F9BE480B}"/>
                </a:ext>
              </a:extLst>
            </p:cNvPr>
            <p:cNvSpPr/>
            <p:nvPr/>
          </p:nvSpPr>
          <p:spPr>
            <a:xfrm>
              <a:off x="3375803" y="4468483"/>
              <a:ext cx="669985" cy="135722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发表新贴</a:t>
              </a: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F4C82E5D-93F1-3AC5-66F6-5919470A60F9}"/>
                </a:ext>
              </a:extLst>
            </p:cNvPr>
            <p:cNvSpPr/>
            <p:nvPr/>
          </p:nvSpPr>
          <p:spPr>
            <a:xfrm>
              <a:off x="4281577" y="4451230"/>
              <a:ext cx="669985" cy="135722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回复帖子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574927C-EF1F-10B9-436A-F2E228D8D7D6}"/>
                </a:ext>
              </a:extLst>
            </p:cNvPr>
            <p:cNvSpPr/>
            <p:nvPr/>
          </p:nvSpPr>
          <p:spPr>
            <a:xfrm>
              <a:off x="5748067" y="4408100"/>
              <a:ext cx="669985" cy="13744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管理员登录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98ADBEE-E9F0-EE38-6169-73349D7512E3}"/>
                </a:ext>
              </a:extLst>
            </p:cNvPr>
            <p:cNvSpPr/>
            <p:nvPr/>
          </p:nvSpPr>
          <p:spPr>
            <a:xfrm>
              <a:off x="6653841" y="4390845"/>
              <a:ext cx="669985" cy="135722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用户管理</a:t>
              </a: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03D8AE5-4451-DEF9-DD04-C59FF69A6DF9}"/>
                </a:ext>
              </a:extLst>
            </p:cNvPr>
            <p:cNvSpPr/>
            <p:nvPr/>
          </p:nvSpPr>
          <p:spPr>
            <a:xfrm>
              <a:off x="7620000" y="4373592"/>
              <a:ext cx="669985" cy="135722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动漫管理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B2A6F0ED-4279-CE74-A1F1-D0AB3F41AEF0}"/>
                </a:ext>
              </a:extLst>
            </p:cNvPr>
            <p:cNvSpPr/>
            <p:nvPr/>
          </p:nvSpPr>
          <p:spPr>
            <a:xfrm>
              <a:off x="8534400" y="4373592"/>
              <a:ext cx="669985" cy="135722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评论管理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6B33A348-6DF4-72A4-1AEF-66D4476CED68}"/>
                </a:ext>
              </a:extLst>
            </p:cNvPr>
            <p:cNvSpPr/>
            <p:nvPr/>
          </p:nvSpPr>
          <p:spPr>
            <a:xfrm>
              <a:off x="9422920" y="4347712"/>
              <a:ext cx="669985" cy="135722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</a:rPr>
                <a:t>帖子管理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99090CC-BACD-7148-918C-0C522508ABCE}"/>
                </a:ext>
              </a:extLst>
            </p:cNvPr>
            <p:cNvCxnSpPr>
              <a:cxnSpLocks/>
            </p:cNvCxnSpPr>
            <p:nvPr/>
          </p:nvCxnSpPr>
          <p:spPr>
            <a:xfrm>
              <a:off x="3286664" y="2455654"/>
              <a:ext cx="191506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BF74711-C707-26EB-7FF4-81CC0A0CD9FD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4537494" y="3786996"/>
              <a:ext cx="79076" cy="6642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815C21CF-FC46-D9C6-F566-64961DB59CEB}"/>
                </a:ext>
              </a:extLst>
            </p:cNvPr>
            <p:cNvCxnSpPr>
              <a:cxnSpLocks/>
            </p:cNvCxnSpPr>
            <p:nvPr/>
          </p:nvCxnSpPr>
          <p:spPr>
            <a:xfrm>
              <a:off x="3716547" y="3804249"/>
              <a:ext cx="0" cy="652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93771B44-3622-9C44-3478-2D55F75151A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2829465" y="3792748"/>
              <a:ext cx="4312" cy="6958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45B6783-BE73-A2B5-21CC-F94FEA8DE123}"/>
                </a:ext>
              </a:extLst>
            </p:cNvPr>
            <p:cNvCxnSpPr>
              <a:cxnSpLocks/>
            </p:cNvCxnSpPr>
            <p:nvPr/>
          </p:nvCxnSpPr>
          <p:spPr>
            <a:xfrm>
              <a:off x="2022894" y="3795623"/>
              <a:ext cx="0" cy="7188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9339F5FA-1F18-3927-0768-DF897CA91CBD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31498" y="3795623"/>
              <a:ext cx="93453" cy="6987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C67E165F-02B2-CDDB-8164-929DF4152190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6083060" y="3743864"/>
              <a:ext cx="80513" cy="66423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FA6364C0-80DE-422A-B55E-2BE9DCD99242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6988834" y="3752491"/>
              <a:ext cx="28754" cy="6383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5644DA47-A79B-43D1-BF9B-49BE2628AF6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117" y="3726611"/>
              <a:ext cx="0" cy="652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25BA74A5-920B-B86E-73F6-6A39CA4A736B}"/>
                </a:ext>
              </a:extLst>
            </p:cNvPr>
            <p:cNvCxnSpPr>
              <a:cxnSpLocks/>
            </p:cNvCxnSpPr>
            <p:nvPr/>
          </p:nvCxnSpPr>
          <p:spPr>
            <a:xfrm>
              <a:off x="8820510" y="3732362"/>
              <a:ext cx="0" cy="652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AB2A39BC-E0FD-FBA2-5580-B5E48EB0AD34}"/>
                </a:ext>
              </a:extLst>
            </p:cNvPr>
            <p:cNvCxnSpPr>
              <a:cxnSpLocks/>
            </p:cNvCxnSpPr>
            <p:nvPr/>
          </p:nvCxnSpPr>
          <p:spPr>
            <a:xfrm>
              <a:off x="9766540" y="3769743"/>
              <a:ext cx="0" cy="6038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ENTRY"/>
  <p:tag name="MH_ORDER" val="2"/>
  <p:tag name="KSO_WM_UNIT_TYPE" val="l_h_f"/>
  <p:tag name="KSO_WM_UNIT_INDEX" val="1_2_1"/>
  <p:tag name="KSO_WM_UNIT_ID" val="custom160425_11*l_h_f*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NUMBER"/>
  <p:tag name="MH_ORDER" val="2"/>
  <p:tag name="KSO_WM_UNIT_TYPE" val="l_i"/>
  <p:tag name="KSO_WM_UNIT_INDEX" val="1_2"/>
  <p:tag name="KSO_WM_UNIT_ID" val="custom160425_11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ENTRY"/>
  <p:tag name="MH_ORDER" val="3"/>
  <p:tag name="KSO_WM_UNIT_TYPE" val="l_h_f"/>
  <p:tag name="KSO_WM_UNIT_INDEX" val="1_3_1"/>
  <p:tag name="KSO_WM_UNIT_ID" val="custom160425_11*l_h_f*1_3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NUMBER"/>
  <p:tag name="MH_ORDER" val="3"/>
  <p:tag name="KSO_WM_UNIT_TYPE" val="l_i"/>
  <p:tag name="KSO_WM_UNIT_INDEX" val="1_3"/>
  <p:tag name="KSO_WM_UNIT_ID" val="custom160425_11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ENTRY"/>
  <p:tag name="MH_ORDER" val="4"/>
  <p:tag name="KSO_WM_UNIT_TYPE" val="l_h_f"/>
  <p:tag name="KSO_WM_UNIT_INDEX" val="1_4_1"/>
  <p:tag name="KSO_WM_UNIT_ID" val="custom160425_11*l_h_f*1_4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NUMBER"/>
  <p:tag name="MH_ORDER" val="4"/>
  <p:tag name="KSO_WM_UNIT_TYPE" val="l_i"/>
  <p:tag name="KSO_WM_UNIT_INDEX" val="1_4"/>
  <p:tag name="KSO_WM_UNIT_ID" val="custom160425_11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ENTRY"/>
  <p:tag name="MH_ORDER" val="5"/>
  <p:tag name="KSO_WM_UNIT_TYPE" val="l_h_f"/>
  <p:tag name="KSO_WM_UNIT_INDEX" val="1_5_1"/>
  <p:tag name="KSO_WM_UNIT_ID" val="custom160425_11*l_h_f*1_5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NUMBER"/>
  <p:tag name="MH_ORDER" val="5"/>
  <p:tag name="KSO_WM_UNIT_TYPE" val="l_i"/>
  <p:tag name="KSO_WM_UNIT_INDEX" val="1_5"/>
  <p:tag name="KSO_WM_UNIT_ID" val="custom160425_11*l_i*1_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l_i"/>
  <p:tag name="KSO_WM_UNIT_INDEX" val="1_2"/>
  <p:tag name="KSO_WM_UNIT_ID" val="custom160425_11*l_i*1_2"/>
  <p:tag name="KSO_WM_UNIT_CLEAR" val="1"/>
  <p:tag name="KSO_WM_UNIT_LAYERLEVEL" val="1_1"/>
  <p:tag name="KSO_WM_DIAGRAM_GROUP_CODE" val="l1-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10104420"/>
  <p:tag name="MH_LIBRARY" val="CONTENTS"/>
  <p:tag name="MH_AUTOCOLOR" val="TRUE"/>
  <p:tag name="MH_TYPE" val="SECTION"/>
  <p:tag name="KSO_WM_TEMPLATE_CATEGORY" val="custom"/>
  <p:tag name="KSO_WM_TEMPLATE_INDEX" val="160425"/>
  <p:tag name="KSO_WM_TAG_VERSION" val="1.0"/>
  <p:tag name="KSO_WM_SLIDE_ID" val="custom1604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NUMBER"/>
  <p:tag name="MH_ORDER" val="NUMBER"/>
  <p:tag name="KSO_WM_UNIT_TYPE" val="e"/>
  <p:tag name="KSO_WM_UNIT_INDEX" val="1"/>
  <p:tag name="KSO_WM_UNIT_ID" val="custom160425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12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5"/>
  <p:tag name="KSO_WM_TAG_VERSION" val="1.0"/>
  <p:tag name="KSO_WM_SLIDE_ID" val="custom16042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0"/>
  <p:tag name="KSO_WM_SLIDE_SIZE" val="828*3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2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f"/>
  <p:tag name="KSO_WM_UNIT_INDEX" val="1"/>
  <p:tag name="KSO_WM_UNIT_ID" val="custom16042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10104420"/>
  <p:tag name="MH_LIBRARY" val="CONTENTS"/>
  <p:tag name="MH_AUTOCOLOR" val="TRUE"/>
  <p:tag name="MH_TYPE" val="SECTION"/>
  <p:tag name="KSO_WM_TEMPLATE_CATEGORY" val="custom"/>
  <p:tag name="KSO_WM_TEMPLATE_INDEX" val="160425"/>
  <p:tag name="KSO_WM_TAG_VERSION" val="1.0"/>
  <p:tag name="KSO_WM_SLIDE_ID" val="custom1604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NUMBER"/>
  <p:tag name="MH_ORDER" val="NUMBER"/>
  <p:tag name="KSO_WM_UNIT_TYPE" val="e"/>
  <p:tag name="KSO_WM_UNIT_INDEX" val="1"/>
  <p:tag name="KSO_WM_UNIT_ID" val="custom160425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12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5"/>
  <p:tag name="KSO_WM_TAG_VERSION" val="1.0"/>
  <p:tag name="KSO_WM_SLIDE_ID" val="custom160425_22"/>
  <p:tag name="KSO_WM_SLIDE_INDEX" val="22"/>
  <p:tag name="KSO_WM_SLIDE_ITEM_CNT" val="1"/>
  <p:tag name="KSO_WM_SLIDE_LAYOUT" val="a_m"/>
  <p:tag name="KSO_WM_SLIDE_LAYOUT_CNT" val="1_1"/>
  <p:tag name="KSO_WM_SLIDE_TYPE" val="text"/>
  <p:tag name="KSO_WM_BEAUTIFY_FLAG" val="#wm#"/>
  <p:tag name="KSO_WM_SLIDE_POSITION" val="414*181"/>
  <p:tag name="KSO_WM_SLIDE_SIZE" val="131*221"/>
  <p:tag name="KSO_WM_DIAGRAM_GROUP_CODE" val="m1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10104420"/>
  <p:tag name="MH_LIBRARY" val="CONTENTS"/>
  <p:tag name="MH_TYPE" val="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2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2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10104420"/>
  <p:tag name="MH_LIBRARY" val="CONTENTS"/>
  <p:tag name="MH_AUTOCOLOR" val="TRUE"/>
  <p:tag name="MH_TYPE" val="SECTION"/>
  <p:tag name="KSO_WM_TEMPLATE_CATEGORY" val="custom"/>
  <p:tag name="KSO_WM_TEMPLATE_INDEX" val="160425"/>
  <p:tag name="KSO_WM_TAG_VERSION" val="1.0"/>
  <p:tag name="KSO_WM_SLIDE_ID" val="custom1604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NUMBER"/>
  <p:tag name="MH_ORDER" val="NUMBER"/>
  <p:tag name="KSO_WM_UNIT_TYPE" val="e"/>
  <p:tag name="KSO_WM_UNIT_INDEX" val="1"/>
  <p:tag name="KSO_WM_UNIT_ID" val="custom160425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12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2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2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6、20、21、25、28、30"/>
  <p:tag name="KSO_WM_TEMPLATE_CATEGORY" val="custom"/>
  <p:tag name="KSO_WM_TEMPLATE_INDEX" val="160425"/>
  <p:tag name="KSO_WM_TAG_VERSION" val="1.0"/>
  <p:tag name="KSO_WM_SLIDE_ID" val="custom16042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2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2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2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10104420"/>
  <p:tag name="MH_LIBRARY" val="CONTENTS"/>
  <p:tag name="MH_AUTOCOLOR" val="TRUE"/>
  <p:tag name="MH_TYPE" val="SECTION"/>
  <p:tag name="KSO_WM_TEMPLATE_CATEGORY" val="custom"/>
  <p:tag name="KSO_WM_TEMPLATE_INDEX" val="160425"/>
  <p:tag name="KSO_WM_TAG_VERSION" val="1.0"/>
  <p:tag name="KSO_WM_SLIDE_ID" val="custom1604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NUMBER"/>
  <p:tag name="MH_ORDER" val="NUMBER"/>
  <p:tag name="KSO_WM_UNIT_TYPE" val="e"/>
  <p:tag name="KSO_WM_UNIT_INDEX" val="1"/>
  <p:tag name="KSO_WM_UNIT_ID" val="custom160425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12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1*a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5"/>
  <p:tag name="KSO_WM_TAG_VERSION" val="1.0"/>
  <p:tag name="KSO_WM_SLIDE_ID" val="custom160425_30"/>
  <p:tag name="KSO_WM_SLIDE_INDEX" val="30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30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10104420"/>
  <p:tag name="MH_LIBRARY" val="CONTENTS"/>
  <p:tag name="MH_AUTOCOLOR" val="TRUE"/>
  <p:tag name="MH_TYPE" val="CONTENTS"/>
  <p:tag name="KSO_WM_TEMPLATE_CATEGORY" val="custom"/>
  <p:tag name="KSO_WM_TEMPLATE_INDEX" val="160425"/>
  <p:tag name="KSO_WM_TAG_VERSION" val="1.0"/>
  <p:tag name="KSO_WM_SLIDE_ID" val="custom160425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9*a*1"/>
  <p:tag name="KSO_WM_UNIT_CLEAR" val="1"/>
  <p:tag name="KSO_WM_UNIT_LAYERLEVEL" val="1"/>
  <p:tag name="KSO_WM_UNIT_VALUE" val="4"/>
  <p:tag name="KSO_WM_UNIT_ISCONTENTSTITLE" val="1"/>
  <p:tag name="KSO_WM_UNIT_HIGHLIGHT" val="0"/>
  <p:tag name="KSO_WM_UNIT_COMPATIBLE" val="0"/>
  <p:tag name="KSO_WM_UNIT_PRESET_TEXT" val="目录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ENTRY"/>
  <p:tag name="MH_ORDER" val="1"/>
  <p:tag name="KSO_WM_UNIT_TYPE" val="l_h_f"/>
  <p:tag name="KSO_WM_UNIT_INDEX" val="1_1_1"/>
  <p:tag name="KSO_WM_UNIT_ID" val="custom160425_11*l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MH" val="20150410104420"/>
  <p:tag name="MH_LIBRARY" val="CONTENTS"/>
  <p:tag name="MH_TYPE" val="NUMBER"/>
  <p:tag name="MH_ORDER" val="1"/>
  <p:tag name="KSO_WM_UNIT_TYPE" val="l_i"/>
  <p:tag name="KSO_WM_UNIT_INDEX" val="1_1"/>
  <p:tag name="KSO_WM_UNIT_ID" val="custom160425_11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3_A000120140530A99PPBG">
  <a:themeElements>
    <a:clrScheme name="yinvnyjtetj">
      <a:dk1>
        <a:srgbClr val="6D6F71"/>
      </a:dk1>
      <a:lt1>
        <a:srgbClr val="FFFFFF"/>
      </a:lt1>
      <a:dk2>
        <a:srgbClr val="6D6F71"/>
      </a:dk2>
      <a:lt2>
        <a:srgbClr val="FFFFFF"/>
      </a:lt2>
      <a:accent1>
        <a:srgbClr val="007FCD"/>
      </a:accent1>
      <a:accent2>
        <a:srgbClr val="628EE3"/>
      </a:accent2>
      <a:accent3>
        <a:srgbClr val="2BC3B5"/>
      </a:accent3>
      <a:accent4>
        <a:srgbClr val="92D050"/>
      </a:accent4>
      <a:accent5>
        <a:srgbClr val="F2B800"/>
      </a:accent5>
      <a:accent6>
        <a:srgbClr val="82C836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257</Words>
  <Application>Microsoft Office PowerPoint</Application>
  <PresentationFormat>宽屏</PresentationFormat>
  <Paragraphs>74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-apple-system</vt:lpstr>
      <vt:lpstr>黑体</vt:lpstr>
      <vt:lpstr>幼圆</vt:lpstr>
      <vt:lpstr>Arial</vt:lpstr>
      <vt:lpstr>Bell MT</vt:lpstr>
      <vt:lpstr>Calibri</vt:lpstr>
      <vt:lpstr>Webdings</vt:lpstr>
      <vt:lpstr>3_A000120140530A99PPBG</vt:lpstr>
      <vt:lpstr>基于JSP动漫论坛的设计与实现</vt:lpstr>
      <vt:lpstr>PowerPoint 演示文稿</vt:lpstr>
      <vt:lpstr>项目简介</vt:lpstr>
      <vt:lpstr>项目介绍</vt:lpstr>
      <vt:lpstr>开发环境及技术</vt:lpstr>
      <vt:lpstr>系统设计</vt:lpstr>
      <vt:lpstr>PowerPoint 演示文稿</vt:lpstr>
      <vt:lpstr>功能介绍</vt:lpstr>
      <vt:lpstr>功能结构图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系统展示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owee</dc:creator>
  <cp:lastModifiedBy>洲 鱼</cp:lastModifiedBy>
  <cp:revision>24</cp:revision>
  <dcterms:created xsi:type="dcterms:W3CDTF">2017-05-27T02:14:00Z</dcterms:created>
  <dcterms:modified xsi:type="dcterms:W3CDTF">2023-12-28T06:35:16Z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